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8CF41-C1A9-4B4C-8764-B0034A41F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84438-1FF1-A746-940B-DEEC8EAADA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DCEC-E2AD-C54A-8525-598E86E6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E3B2F-8BDA-E94C-B92B-39D98D294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8BDF7-A009-B847-812A-AF191EB89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68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CF06-78B6-4A40-AF5B-85E12138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D3438F-B0CF-8742-80D8-DA44BB73F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08EC3-8417-A94D-A906-83D38B40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A1C39-9517-764C-A2E0-22569FE9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A37-DF6C-A14C-8221-813987D1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8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3CF844-2F95-5648-B478-56E4E1780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E46DF-AFA3-2342-868C-6D29E12E3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1B6E5-642C-344E-ACB1-ACCEFD2F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D6315-1C23-594B-A055-5A6FFC758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F4733-247B-3142-92E3-3D3883AA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0638-A901-6E46-B97A-B773E4CB9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74F30-173A-2B4A-883C-79C377242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197DC-E09F-5444-B7DC-1D3BB56B9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6433C-B443-B943-9DD8-8C2277A7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59FB-9194-D64F-A6A2-AA708D60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44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13D2-0025-164E-AC50-E91551F3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31B95-10D3-4A4C-8C03-38570FFB4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22B3F-58DD-8A48-9A83-B6798A84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BDACE-CD64-024F-922B-489F4FE0D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934C8-D5A5-A549-BC0E-8BFCFA62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78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9C389-CEAF-3646-B98D-617427689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92D34-1E15-5D40-86A7-2A2C90832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358297-3A64-614E-9ECA-791422120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C52C-D1E9-4A4E-965B-9F5809DDC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CF618-53E3-2240-A2F1-A5091D38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770D6-9B6A-FC4D-9A85-C8B111879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41E38-F48C-6B41-BC64-F9EE69374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0FF21-E433-2248-BFCD-6AB63D95B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E2765-C828-0340-AA61-DD99E8EEF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365B7-68DD-C54D-B798-4C8A06695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73A36B-4306-DB4E-8ECF-1F925D174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677511-D45D-4B4B-B5FE-5F5D5B079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CAC9A-7CF0-5F47-B3FB-FA713CBF4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0E837-0671-E347-9A73-CEC3161B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7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6ED50-78B1-BE4D-AF9E-174A15218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D2146-D6AC-4D4D-9EC3-147C5B35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9FDE20-4866-5346-AA1C-2103069E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31CD0-2573-7048-87E3-6F3DC4039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B0B1E5-9C0B-384B-99D5-772EBE399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A6605-9B05-CD41-8618-5072CA2A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75B4A-8D98-CB4C-931D-9979B5F8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5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7D0B-A30E-204F-A0C5-66B9B20D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7CAF0-9EC9-C544-9ED9-480C94998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6ECD1-5EE8-5947-8C7F-FB03CCD34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F12E3-DF10-1C4A-BE23-ADAA0856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0E8AE-9EDB-2949-A791-78B89AA8E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0E6A3-004B-A444-82A1-9592EED2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569B-BB63-1B40-9B9F-278C4A79D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16C069-59A1-8A49-84DE-BE6525ADB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05DF-F07B-664F-B83C-3A97406BB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8E725-72D6-2244-B07C-4CDBC27FD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C7C76-94F7-8E48-8FD4-CE184111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9B377-7D0E-7C45-9ABD-65E2ABA9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14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30AA4-AEB3-EF4A-89D0-9FC9A0A5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293DD-307A-C949-AFBD-6EA0BDC08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50BFC-B186-C743-B66E-2AFD52581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84B97-787C-CA46-AC32-0B217C9B4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ACE8-3395-4249-A9E0-E858E86B8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9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E259F-C73F-114A-9118-621F0D9A0566}"/>
              </a:ext>
            </a:extLst>
          </p:cNvPr>
          <p:cNvGrpSpPr/>
          <p:nvPr/>
        </p:nvGrpSpPr>
        <p:grpSpPr>
          <a:xfrm>
            <a:off x="2877750" y="2653490"/>
            <a:ext cx="704367" cy="763772"/>
            <a:chOff x="2459744" y="1867138"/>
            <a:chExt cx="704367" cy="7637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113BDA2-CF78-B742-BED9-4DCB5F7C7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02D3EFA-9786-4E47-B94F-CEEECF654865}"/>
                </a:ext>
              </a:extLst>
            </p:cNvPr>
            <p:cNvSpPr/>
            <p:nvPr/>
          </p:nvSpPr>
          <p:spPr>
            <a:xfrm>
              <a:off x="2545873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Jan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03D8243E-FF09-5C43-984A-46498FB4D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989" y="2635691"/>
            <a:ext cx="916396" cy="90056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B35CAD3-569E-0D43-93F5-854325F45412}"/>
              </a:ext>
            </a:extLst>
          </p:cNvPr>
          <p:cNvGrpSpPr/>
          <p:nvPr/>
        </p:nvGrpSpPr>
        <p:grpSpPr>
          <a:xfrm>
            <a:off x="4909493" y="2653490"/>
            <a:ext cx="704367" cy="763772"/>
            <a:chOff x="4420188" y="1867138"/>
            <a:chExt cx="704367" cy="76377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D849241-472C-3F4B-BE69-43B5CADE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D23406-47C3-B741-B4D0-AFF2B6A11875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Feb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A84F5CC7-E30C-6E44-9D88-332475CB9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967" y="2653490"/>
            <a:ext cx="916396" cy="9005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C5B282-5DCA-E847-9230-3658F3D330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95" t="15652" r="19612" b="20339"/>
          <a:stretch/>
        </p:blipFill>
        <p:spPr>
          <a:xfrm>
            <a:off x="6264202" y="308597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4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23A0B3-7E3C-024D-ABEE-6C639DC30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349" y="1344054"/>
            <a:ext cx="1329049" cy="6948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4D81A1-99C0-A941-BA92-6EEB4906C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908" y="1344054"/>
            <a:ext cx="1329050" cy="694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7E9482-AF20-2D43-90F6-A7DB1D979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790" y="1344054"/>
            <a:ext cx="1329049" cy="6948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0BD4E3-4937-434B-BF69-3BFC0F36A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371" y="1788555"/>
            <a:ext cx="622838" cy="6948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38891-E5FC-7F44-86F6-EFA70622C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9930" y="1788555"/>
            <a:ext cx="622838" cy="694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14F0FF-0805-0C4C-B37B-1F1C7C49E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362" y="1788555"/>
            <a:ext cx="622838" cy="69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35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8A8F84-B818-4A49-81C3-E0665F3B1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102028"/>
            <a:ext cx="12192000" cy="27440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3F2CE5-8B0C-5046-8B1E-F49C9AB459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62"/>
          <a:stretch/>
        </p:blipFill>
        <p:spPr>
          <a:xfrm>
            <a:off x="1135118" y="2754801"/>
            <a:ext cx="12192000" cy="134839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9EDD45F-9B1E-A048-AF3C-044343251FE1}"/>
              </a:ext>
            </a:extLst>
          </p:cNvPr>
          <p:cNvGrpSpPr/>
          <p:nvPr/>
        </p:nvGrpSpPr>
        <p:grpSpPr>
          <a:xfrm>
            <a:off x="2057943" y="1796800"/>
            <a:ext cx="704367" cy="763772"/>
            <a:chOff x="2459744" y="1867138"/>
            <a:chExt cx="704367" cy="76377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3905FB6-E7C9-EB4E-8535-934A2A543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54DCA1D-ADD1-EA49-B427-A7E3F3B70A43}"/>
                </a:ext>
              </a:extLst>
            </p:cNvPr>
            <p:cNvGrpSpPr/>
            <p:nvPr/>
          </p:nvGrpSpPr>
          <p:grpSpPr>
            <a:xfrm>
              <a:off x="2545873" y="1889719"/>
              <a:ext cx="532108" cy="615840"/>
              <a:chOff x="2545873" y="1889719"/>
              <a:chExt cx="532108" cy="61584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90EFA3F-2DAB-E843-A3F0-AA7BEE4D47E5}"/>
                  </a:ext>
                </a:extLst>
              </p:cNvPr>
              <p:cNvSpPr/>
              <p:nvPr/>
            </p:nvSpPr>
            <p:spPr>
              <a:xfrm>
                <a:off x="2545873" y="2208929"/>
                <a:ext cx="532108" cy="29663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1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E804463-3D42-C948-9581-24C90E9F3FEC}"/>
                  </a:ext>
                </a:extLst>
              </p:cNvPr>
              <p:cNvSpPr/>
              <p:nvPr/>
            </p:nvSpPr>
            <p:spPr>
              <a:xfrm>
                <a:off x="2545873" y="1889719"/>
                <a:ext cx="532108" cy="2966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</a:rPr>
                  <a:t>Jan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6C65E37-2A75-C449-A1D3-FC0063CC5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182" y="1779001"/>
            <a:ext cx="916396" cy="9005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AA5AF93-F089-E04A-9FFA-6297A87381B7}"/>
              </a:ext>
            </a:extLst>
          </p:cNvPr>
          <p:cNvGrpSpPr/>
          <p:nvPr/>
        </p:nvGrpSpPr>
        <p:grpSpPr>
          <a:xfrm>
            <a:off x="4089686" y="1796800"/>
            <a:ext cx="704367" cy="763772"/>
            <a:chOff x="4420188" y="1867138"/>
            <a:chExt cx="704367" cy="76377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D4CD3B4-AE77-E743-BBC0-74A084EA8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92A7FC-8500-6842-A4E2-D0485D03C036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044BD36-B566-804D-8342-E48C1520011F}"/>
                </a:ext>
              </a:extLst>
            </p:cNvPr>
            <p:cNvSpPr/>
            <p:nvPr/>
          </p:nvSpPr>
          <p:spPr>
            <a:xfrm>
              <a:off x="4506317" y="1889719"/>
              <a:ext cx="532108" cy="2966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</a:rPr>
                <a:t>Feb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22C48F9-BB82-9C4C-B2D1-C97E466A5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160" y="1796800"/>
            <a:ext cx="916396" cy="90056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909724-24AC-B84A-BEB8-DBAA1B7C8C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95" t="15652" r="19612" b="20339"/>
          <a:stretch/>
        </p:blipFill>
        <p:spPr>
          <a:xfrm>
            <a:off x="5444395" y="222928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61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fo, Infographic, Design, Information">
            <a:extLst>
              <a:ext uri="{FF2B5EF4-FFF2-40B4-BE49-F238E27FC236}">
                <a16:creationId xmlns:a16="http://schemas.microsoft.com/office/drawing/2014/main" id="{CD36A5EE-8268-194C-8D72-EF1CECF96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104" y="741072"/>
            <a:ext cx="4151355" cy="5375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AD239BE-2DAC-6140-A09A-49DA8F5EE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965" y="741072"/>
            <a:ext cx="2822532" cy="218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44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6995A35-321D-6849-A847-01991373F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061" y="531341"/>
            <a:ext cx="2825050" cy="327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EFA2E-B0FD-9143-B342-411CDDDAC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812" y="4077730"/>
            <a:ext cx="2519549" cy="195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fo, Infographic, Design, Information">
            <a:extLst>
              <a:ext uri="{FF2B5EF4-FFF2-40B4-BE49-F238E27FC236}">
                <a16:creationId xmlns:a16="http://schemas.microsoft.com/office/drawing/2014/main" id="{9BCD42EC-F369-8C49-9EC3-76A7D017E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058" y="321276"/>
            <a:ext cx="4586244" cy="5939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51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FBFF0A-9A5B-7143-A304-B884FE215B59}"/>
              </a:ext>
            </a:extLst>
          </p:cNvPr>
          <p:cNvGrpSpPr/>
          <p:nvPr/>
        </p:nvGrpSpPr>
        <p:grpSpPr>
          <a:xfrm>
            <a:off x="2142063" y="835927"/>
            <a:ext cx="8173601" cy="5186145"/>
            <a:chOff x="2142063" y="835927"/>
            <a:chExt cx="8173601" cy="518614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3B5C97B-8E7F-524B-8C1B-F3E69BB10067}"/>
                </a:ext>
              </a:extLst>
            </p:cNvPr>
            <p:cNvGrpSpPr/>
            <p:nvPr/>
          </p:nvGrpSpPr>
          <p:grpSpPr>
            <a:xfrm>
              <a:off x="6473241" y="1622641"/>
              <a:ext cx="3842423" cy="3612717"/>
              <a:chOff x="6462731" y="1523859"/>
              <a:chExt cx="3842423" cy="3612717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DAEFA2E-B0FD-9143-B342-411CDDDAC4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83668" y="3429000"/>
                <a:ext cx="2203643" cy="17075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D82DC9D9-5FEF-9C41-887A-1B12D3D912E9}"/>
                  </a:ext>
                </a:extLst>
              </p:cNvPr>
              <p:cNvGrpSpPr/>
              <p:nvPr/>
            </p:nvGrpSpPr>
            <p:grpSpPr>
              <a:xfrm>
                <a:off x="6462731" y="1523859"/>
                <a:ext cx="3842423" cy="1841156"/>
                <a:chOff x="6872634" y="1346888"/>
                <a:chExt cx="3842423" cy="1841156"/>
              </a:xfrm>
            </p:grpSpPr>
            <p:pic>
              <p:nvPicPr>
                <p:cNvPr id="2050" name="Picture 2">
                  <a:extLst>
                    <a:ext uri="{FF2B5EF4-FFF2-40B4-BE49-F238E27FC236}">
                      <a16:creationId xmlns:a16="http://schemas.microsoft.com/office/drawing/2014/main" id="{D6995A35-321D-6849-A847-01991373FDF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72634" y="1346888"/>
                  <a:ext cx="1588423" cy="184115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098" name="Picture 2" descr="The rmarkddown hex sticker">
                  <a:extLst>
                    <a:ext uri="{FF2B5EF4-FFF2-40B4-BE49-F238E27FC236}">
                      <a16:creationId xmlns:a16="http://schemas.microsoft.com/office/drawing/2014/main" id="{74D4FE05-D648-5345-AF63-F2463CAA15B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081884" y="1346888"/>
                  <a:ext cx="1633173" cy="184115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pic>
          <p:nvPicPr>
            <p:cNvPr id="7" name="Picture 2" descr="Info, Infographic, Design, Information">
              <a:extLst>
                <a:ext uri="{FF2B5EF4-FFF2-40B4-BE49-F238E27FC236}">
                  <a16:creationId xmlns:a16="http://schemas.microsoft.com/office/drawing/2014/main" id="{03879107-ECFF-EE42-8706-8517CB89E0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42063" y="835927"/>
              <a:ext cx="4004856" cy="5186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08499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2303</TotalTime>
  <Words>6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6</cp:revision>
  <dcterms:created xsi:type="dcterms:W3CDTF">2019-07-31T18:49:48Z</dcterms:created>
  <dcterms:modified xsi:type="dcterms:W3CDTF">2020-11-19T15:51:46Z</dcterms:modified>
</cp:coreProperties>
</file>